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8" r:id="rId6"/>
    <p:sldId id="261" r:id="rId7"/>
    <p:sldId id="271" r:id="rId8"/>
    <p:sldId id="272" r:id="rId9"/>
    <p:sldId id="273" r:id="rId10"/>
    <p:sldId id="264" r:id="rId11"/>
    <p:sldId id="269" r:id="rId12"/>
    <p:sldId id="266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AC9E4-96BD-4F79-8C62-C0ED3BD5B06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BD811-4278-4BF6-9343-BB16D9E77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4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F72A-8229-41C3-8CA1-CC7FBA6BBBA8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CEAA-4F66-4AAF-BA17-994954414EC3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2842-E7AB-4555-85B5-C48B951587EF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59C19-CB5C-4CA2-BA07-08A13D10B608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CB6D4-2EA6-4D84-ABBC-710A8F72A20B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3BC6-1568-49FC-809D-48B116EAB5D7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96FE4-D6BE-484D-BE6C-F2291A7EA2C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E3E4B-7313-4FAA-97DD-9F8E84438E64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BB615-25D5-4153-B612-31A1153BE4F1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E9B7DAA0-436E-4725-87F2-F865B08777E0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C1CA17-DC81-42A9-A670-A3717C1ABD0B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9E58E153-B3EE-4618-A592-3D97C5F260FB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2923309"/>
            <a:ext cx="6253317" cy="14018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TWEET ANALYSIS USING R LANGUAGE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TWEETS TAKEN OF :</a:t>
            </a:r>
          </a:p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Vladimir Putin, Volodymyr Zelensky, JOE BIDEN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A013-75EA-42B6-8ABA-33920A21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36073"/>
            <a:ext cx="10540538" cy="601287"/>
          </a:xfrm>
        </p:spPr>
        <p:txBody>
          <a:bodyPr>
            <a:normAutofit/>
          </a:bodyPr>
          <a:lstStyle/>
          <a:p>
            <a:r>
              <a:rPr lang="en-US" sz="3200" dirty="0"/>
              <a:t>TWEET ANALYSIS OF VOLODYMYR ZELENSKYY 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7FFF6-9820-4DBC-88B7-EA27CC80925F}"/>
              </a:ext>
            </a:extLst>
          </p:cNvPr>
          <p:cNvSpPr txBox="1"/>
          <p:nvPr/>
        </p:nvSpPr>
        <p:spPr>
          <a:xfrm>
            <a:off x="515390" y="5960950"/>
            <a:ext cx="5137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Volodymyr Zelenskyy –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President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Ukraine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B6937-AE46-4CA8-9096-4D8135DAC814}"/>
              </a:ext>
            </a:extLst>
          </p:cNvPr>
          <p:cNvSpPr txBox="1"/>
          <p:nvPr/>
        </p:nvSpPr>
        <p:spPr>
          <a:xfrm>
            <a:off x="4003964" y="3158836"/>
            <a:ext cx="3911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Tweets taken from :</a:t>
            </a:r>
          </a:p>
          <a:p>
            <a:r>
              <a:rPr lang="en-US" dirty="0"/>
              <a:t>24</a:t>
            </a:r>
            <a:r>
              <a:rPr lang="en-US" baseline="30000" dirty="0"/>
              <a:t>th</a:t>
            </a:r>
            <a:r>
              <a:rPr lang="en-US" dirty="0"/>
              <a:t> February 2022 to 12</a:t>
            </a:r>
            <a:r>
              <a:rPr lang="en-US" baseline="30000" dirty="0"/>
              <a:t>th</a:t>
            </a:r>
            <a:r>
              <a:rPr lang="en-US" dirty="0"/>
              <a:t> April 2022 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DA720-98E8-4F05-9580-707BA3617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C3D6D-7CB6-4A81-8B6D-06FD6CDE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7E573-38E6-41FE-8FA5-30CD7489A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8" y="2429929"/>
            <a:ext cx="2585721" cy="350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5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7BC0-DF9F-4962-87B4-69CAB5B0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50900"/>
            <a:ext cx="10058400" cy="886460"/>
          </a:xfrm>
        </p:spPr>
        <p:txBody>
          <a:bodyPr>
            <a:normAutofit/>
          </a:bodyPr>
          <a:lstStyle/>
          <a:p>
            <a:r>
              <a:rPr lang="en-US" sz="2400" u="sng" dirty="0"/>
              <a:t>FREQUENTLY USED WORDS FOUND IN VOLODYMYR ZELENSKYY’S TWEETS 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20E4A-7F3F-47A7-81E0-0CAC84AB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3329E-2230-4807-867B-0800CC14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25798-C5CE-4967-9625-78F6E55F7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1968063"/>
            <a:ext cx="7202304" cy="441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D88D-E23E-4030-AF1C-28CC95A6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WORLDCLOUD OF VOLODYMYR ZELENSKYY’S TWEETS  :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5F058-E802-4DCC-A461-785D9488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2B284-C9AC-461A-B208-6A0F0D08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EBCA0-DA8D-48A2-B7EB-EB90C4EE9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6" r="20681"/>
          <a:stretch/>
        </p:blipFill>
        <p:spPr>
          <a:xfrm>
            <a:off x="1097279" y="2141327"/>
            <a:ext cx="4038600" cy="4186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96BAD4-B8EC-4F6B-930C-4C2A1968A2F6}"/>
              </a:ext>
            </a:extLst>
          </p:cNvPr>
          <p:cNvSpPr txBox="1"/>
          <p:nvPr/>
        </p:nvSpPr>
        <p:spPr>
          <a:xfrm>
            <a:off x="5375564" y="2105085"/>
            <a:ext cx="63980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Zelenskyy ‘s tweets are clearly indicating he want the war to end.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Zelenskyy is seeking for peace and support for Ukraine.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His tweets suggest how aggression is spreading in Ukraine and wants Russia to stop. He is indicating this by using the hashtag of stoprussia.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Zelenskyy is also indicating that they are getting assistance from Joe Biden and he thanked, feels grateful for it.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There are lot of crimes happening in Kyiv – the capital of Ukraine.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2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7FEA7-D823-4537-BB7A-57EBBFE33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81920" cy="1450757"/>
          </a:xfrm>
        </p:spPr>
        <p:txBody>
          <a:bodyPr>
            <a:normAutofit/>
          </a:bodyPr>
          <a:lstStyle/>
          <a:p>
            <a:r>
              <a:rPr lang="en-US" sz="2400" u="sng" dirty="0"/>
              <a:t>SENTIMENTAL ANALYSIS OF VOLODYMYR ZELENSKYY’S TWEETS  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DC8CB-A377-4491-830A-BCDA2A02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60272-BD09-4963-B080-51D374C3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1F359-2846-45BB-BFB4-8E9E55C7E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869" y="2004423"/>
            <a:ext cx="6818262" cy="41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20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298FE9-2D9A-4AFD-B55E-820DE561E86A}"/>
              </a:ext>
            </a:extLst>
          </p:cNvPr>
          <p:cNvSpPr txBox="1"/>
          <p:nvPr/>
        </p:nvSpPr>
        <p:spPr>
          <a:xfrm>
            <a:off x="362382" y="2036618"/>
            <a:ext cx="765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YOUU! HAVE AN AMAZING DAY!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B6A15-B2D0-4442-9289-E3C43FD3F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54" b="14661"/>
          <a:stretch/>
        </p:blipFill>
        <p:spPr>
          <a:xfrm>
            <a:off x="362382" y="2971800"/>
            <a:ext cx="7477125" cy="293716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1CE1-A53F-4965-A298-AAD7865D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77F0-3382-4F14-BE6A-50C6B327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0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C820C3-0E61-401B-9CFF-270B9CEB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TWEET ANALYSIS OF JOE BIDEN 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E010F-6CA9-4D4E-8434-66844EF5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62" y="1951067"/>
            <a:ext cx="3156065" cy="3945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A23C34-0A61-46AF-923C-67136C81239C}"/>
              </a:ext>
            </a:extLst>
          </p:cNvPr>
          <p:cNvSpPr txBox="1"/>
          <p:nvPr/>
        </p:nvSpPr>
        <p:spPr>
          <a:xfrm>
            <a:off x="1194262" y="5925189"/>
            <a:ext cx="383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Joe Biden - </a:t>
            </a:r>
            <a:r>
              <a:rPr lang="en-US" b="1" i="0" dirty="0">
                <a:effectLst/>
                <a:latin typeface="arial" panose="020B0604020202020204" pitchFamily="34" charset="0"/>
              </a:rPr>
              <a:t>46th U.S. President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08E13-794C-4E41-B688-C5083AE20A45}"/>
              </a:ext>
            </a:extLst>
          </p:cNvPr>
          <p:cNvSpPr txBox="1"/>
          <p:nvPr/>
        </p:nvSpPr>
        <p:spPr>
          <a:xfrm>
            <a:off x="4613564" y="3788108"/>
            <a:ext cx="399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Tweets taken from :</a:t>
            </a:r>
          </a:p>
          <a:p>
            <a:r>
              <a:rPr lang="en-US" dirty="0"/>
              <a:t>24</a:t>
            </a:r>
            <a:r>
              <a:rPr lang="en-US" baseline="30000" dirty="0"/>
              <a:t>th</a:t>
            </a:r>
            <a:r>
              <a:rPr lang="en-US" dirty="0"/>
              <a:t> February 2022 to 12</a:t>
            </a:r>
            <a:r>
              <a:rPr lang="en-US" baseline="30000" dirty="0"/>
              <a:t>th</a:t>
            </a:r>
            <a:r>
              <a:rPr lang="en-US" dirty="0"/>
              <a:t> April 2022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B5B03E6-ACF7-49C6-BA83-B3A44ED4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9D26C51-93C6-4AB4-AC1A-F6286D68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64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ED89-3ED3-4B6F-BE07-FF6307D00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FREQUENTLY USED WORDS FOUND IN JOE BIDEN’S TWEETS 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9830E-28AB-48F8-935B-DA87EE1B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E0472-AD5F-41BA-8F1D-28138F63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ABBA0-E23A-456A-9890-56906EF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09" y="2018913"/>
            <a:ext cx="7412182" cy="437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74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B063F-B7DA-4CDA-AC3C-BA64D740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WORLDCLOUD OF JOE BIDEN’S TWEETS :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D18FB-C08A-4020-B7DC-BF698E49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42A7E-067A-465B-9D45-D5F00578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AE47D-D0A6-4A44-A834-7D981F8A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4" r="18437"/>
          <a:stretch/>
        </p:blipFill>
        <p:spPr>
          <a:xfrm>
            <a:off x="1097279" y="1937246"/>
            <a:ext cx="4356100" cy="4309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CDA660-EB72-4B7B-A741-DD872FD93146}"/>
              </a:ext>
            </a:extLst>
          </p:cNvPr>
          <p:cNvSpPr txBox="1"/>
          <p:nvPr/>
        </p:nvSpPr>
        <p:spPr>
          <a:xfrm>
            <a:off x="5708073" y="2272145"/>
            <a:ext cx="54476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Joe Biden was more focused on his own country and his people.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It is evident from his tweets that he want people to stand united for the economy of Ukraine.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Biden is planning to create jobs for families who had lost job during the war.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Joe Biden tweets a lot about history of America.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8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4BC2-45B2-4712-B049-49F53BB6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SENTIMENTAL ANALYSIS OF JOE BIDEN’S TWEETS 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1D08F-FF23-45A1-A177-1C5ACE5C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15186-0192-4658-A378-A5C9DE62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10C2A-EFCE-4526-8DDB-C5AF36F38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26" y="1933211"/>
            <a:ext cx="7171047" cy="43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6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20BC23-6539-49EE-8287-621CC241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TWEET ANALYSIS OF VLADIMIR PUTIN 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EE8B1-6EC8-4849-B30B-9F1C2AD7C57A}"/>
              </a:ext>
            </a:extLst>
          </p:cNvPr>
          <p:cNvSpPr txBox="1"/>
          <p:nvPr/>
        </p:nvSpPr>
        <p:spPr>
          <a:xfrm>
            <a:off x="928255" y="5939336"/>
            <a:ext cx="4350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Vladimir Putin –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President of Russia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28109-2BA4-4D86-B9F9-6BB0D012DDCD}"/>
              </a:ext>
            </a:extLst>
          </p:cNvPr>
          <p:cNvSpPr txBox="1"/>
          <p:nvPr/>
        </p:nvSpPr>
        <p:spPr>
          <a:xfrm>
            <a:off x="3768436" y="3376683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Tweets taken from :</a:t>
            </a:r>
          </a:p>
          <a:p>
            <a:r>
              <a:rPr lang="en-US" dirty="0"/>
              <a:t>24</a:t>
            </a:r>
            <a:r>
              <a:rPr lang="en-US" baseline="30000" dirty="0"/>
              <a:t>th</a:t>
            </a:r>
            <a:r>
              <a:rPr lang="en-US" dirty="0"/>
              <a:t> February 2022 to 12</a:t>
            </a:r>
            <a:r>
              <a:rPr lang="en-US" baseline="30000" dirty="0"/>
              <a:t>th</a:t>
            </a:r>
            <a:r>
              <a:rPr lang="en-US" dirty="0"/>
              <a:t> April 2022 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288F1-240A-4CB2-9B4D-F14D39541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79480-D7D6-4954-BB06-2CB9916D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D9C9C3-3A2B-4759-8EC0-A34FFB9C8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78" y="2272665"/>
            <a:ext cx="2522222" cy="342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58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FF6C-6724-4D90-B0B9-574C5528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76312" cy="1450757"/>
          </a:xfrm>
        </p:spPr>
        <p:txBody>
          <a:bodyPr>
            <a:normAutofit/>
          </a:bodyPr>
          <a:lstStyle/>
          <a:p>
            <a:r>
              <a:rPr lang="en-US" sz="2400" u="sng" dirty="0"/>
              <a:t>FREQUENTLY USED WORDS FOUND IN VLADIMIR PUTIN’S TWEETS 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0A48A4-DA4D-4D8A-8F68-615D540C8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5D9F2-4EEA-4B00-8C8E-D1F19504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71CCD-D8C0-4EDB-BC5F-CE67B617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90" y="2133824"/>
            <a:ext cx="6818262" cy="41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E302-F5C5-4F21-8F34-A92C964E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WORDCLOUD OF VLADIMIR PUTIN’S  TWEETS 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965CF-4941-4EBB-8B50-F8A37B80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62535-F12D-4A53-9552-869B8D63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E4D0C-D2DD-4B01-A5FC-57B51FD20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3" t="7690" r="18726" b="5572"/>
          <a:stretch/>
        </p:blipFill>
        <p:spPr>
          <a:xfrm>
            <a:off x="1097279" y="1998428"/>
            <a:ext cx="4913744" cy="4187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323F3-D509-4CC4-ACB5-AD35CFE8BC57}"/>
              </a:ext>
            </a:extLst>
          </p:cNvPr>
          <p:cNvSpPr txBox="1"/>
          <p:nvPr/>
        </p:nvSpPr>
        <p:spPr>
          <a:xfrm>
            <a:off x="6096000" y="2660937"/>
            <a:ext cx="5059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Putin’s tweets are more about  telephonic discussions with president of Russia.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Putin tweets regarding conversation with Emmanuel Macron – president of France.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67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DFC-7916-4A13-9A91-6BA27035B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SENTIMENT ANALYSIS OF VLADIMIR PUTIN’S  TWEETS 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B9E41-271D-4034-92CA-E35272B9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 [ 7016802979 ]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2CB2F-972D-4287-A33B-CFEBEDB2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3DEF4-F339-4EC8-8D05-FEF602B6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99" y="1984299"/>
            <a:ext cx="6955483" cy="42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1464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{24AE0411-3E6B-42D0-BE42-F7C24E2503CE}tf56160789_win32</Template>
  <TotalTime>2807</TotalTime>
  <Words>512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</vt:lpstr>
      <vt:lpstr>Bookman Old Style</vt:lpstr>
      <vt:lpstr>Calibri</vt:lpstr>
      <vt:lpstr>Franklin Gothic Book</vt:lpstr>
      <vt:lpstr>Wingdings</vt:lpstr>
      <vt:lpstr>1_RetrospectVTI</vt:lpstr>
      <vt:lpstr>TWEET ANALYSIS USING R LANGUAGE</vt:lpstr>
      <vt:lpstr>TWEET ANALYSIS OF JOE BIDEN  :</vt:lpstr>
      <vt:lpstr>FREQUENTLY USED WORDS FOUND IN JOE BIDEN’S TWEETS :</vt:lpstr>
      <vt:lpstr>WORLDCLOUD OF JOE BIDEN’S TWEETS : </vt:lpstr>
      <vt:lpstr>SENTIMENTAL ANALYSIS OF JOE BIDEN’S TWEETS :</vt:lpstr>
      <vt:lpstr>TWEET ANALYSIS OF VLADIMIR PUTIN  :</vt:lpstr>
      <vt:lpstr>FREQUENTLY USED WORDS FOUND IN VLADIMIR PUTIN’S TWEETS :</vt:lpstr>
      <vt:lpstr>WORDCLOUD OF VLADIMIR PUTIN’S  TWEETS : </vt:lpstr>
      <vt:lpstr>SENTIMENT ANALYSIS OF VLADIMIR PUTIN’S  TWEETS : </vt:lpstr>
      <vt:lpstr>TWEET ANALYSIS OF VOLODYMYR ZELENSKYY  :</vt:lpstr>
      <vt:lpstr>FREQUENTLY USED WORDS FOUND IN VOLODYMYR ZELENSKYY’S TWEETS :</vt:lpstr>
      <vt:lpstr>WORLDCLOUD OF VOLODYMYR ZELENSKYY’S TWEETS  : </vt:lpstr>
      <vt:lpstr>SENTIMENTAL ANALYSIS OF VOLODYMYR ZELENSKYY’S TWEETS  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 ANALYSIS USING R LANGUAGE</dc:title>
  <dc:creator>User</dc:creator>
  <cp:lastModifiedBy>User</cp:lastModifiedBy>
  <cp:revision>8</cp:revision>
  <dcterms:created xsi:type="dcterms:W3CDTF">2022-04-17T10:29:04Z</dcterms:created>
  <dcterms:modified xsi:type="dcterms:W3CDTF">2022-04-21T19:52:43Z</dcterms:modified>
</cp:coreProperties>
</file>